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32435E47-156B-43A2-A51A-3891B1D5F2C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3573016"/>
            <a:ext cx="1300514" cy="830514"/>
          </a:xfrm>
          <a:prstGeom prst="rect">
            <a:avLst/>
          </a:prstGeom>
        </p:spPr>
      </p:pic>
      <p:pic>
        <p:nvPicPr>
          <p:cNvPr id="12" name="図 11" descr="テキスト&#10;&#10;自動的に生成された説明">
            <a:extLst>
              <a:ext uri="{FF2B5EF4-FFF2-40B4-BE49-F238E27FC236}">
                <a16:creationId xmlns:a16="http://schemas.microsoft.com/office/drawing/2014/main" id="{096C4C64-6BC5-4A12-9643-48F29DB785E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04134" y="2164645"/>
            <a:ext cx="3996118" cy="2997088"/>
          </a:xfrm>
          <a:prstGeom prst="rect">
            <a:avLst/>
          </a:prstGeom>
        </p:spPr>
      </p:pic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179512" y="569228"/>
            <a:ext cx="88745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TS42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［商品名：　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A4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クリアファイル</a:t>
            </a:r>
            <a:r>
              <a:rPr lang="ja-JP" altLang="en-US" sz="2000" dirty="0">
                <a:latin typeface="HG丸ｺﾞｼｯｸM-PRO" pitchFamily="50" charset="-128"/>
                <a:ea typeface="HG丸ｺﾞｼｯｸM-PRO" pitchFamily="50" charset="-128"/>
              </a:rPr>
              <a:t>（片面抗菌仕様）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067944" y="6111429"/>
            <a:ext cx="4923143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埼玉県さいたま市中央区本町西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220072" y="4365104"/>
            <a:ext cx="3666679" cy="120032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Ｗ２２０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×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Ｈ３１０㎜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（ﾎﾟﾘﾌﾟﾛﾋﾟﾚﾝ）半透明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白＋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＋抗菌ニス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/0C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梱包：</a:t>
            </a:r>
            <a:r>
              <a:rPr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適量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ﾀﾞﾝﾎﾞｰﾙ梱包</a:t>
            </a:r>
            <a:endParaRPr lang="en-US" altLang="ja-JP" sz="1200">
              <a:solidFill>
                <a:srgbClr val="00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>
                <a:latin typeface="HG丸ｺﾞｼｯｸM-PRO" pitchFamily="50" charset="-128"/>
                <a:ea typeface="HG丸ｺﾞｼｯｸM-PRO" pitchFamily="50" charset="-128"/>
              </a:rPr>
              <a:t>製作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０日間（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220072" y="2943077"/>
            <a:ext cx="3594671" cy="132343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通常のクリアファイルと</a:t>
            </a:r>
            <a:r>
              <a:rPr lang="ja-JP" altLang="en-US" sz="1600" b="1" u="sng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同じ納期感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で対応可能。</a:t>
            </a:r>
            <a:r>
              <a:rPr lang="en-US" altLang="ja-JP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SIAA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マーク取得済み。</a:t>
            </a:r>
            <a:br>
              <a:rPr lang="en-US" altLang="ja-JP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</a:b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表裏抗菌・抗菌マジック・抗菌白</a:t>
            </a:r>
            <a:r>
              <a:rPr lang="en-US" altLang="ja-JP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にも対応可能。</a:t>
            </a:r>
            <a:endParaRPr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499992" y="1196752"/>
            <a:ext cx="4962823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</a:t>
            </a:r>
            <a:r>
              <a:rPr lang="en-US" altLang="ja-JP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SIAA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マーク付き抗菌クリアファイルです。</a:t>
            </a:r>
            <a:endParaRPr lang="en-US" altLang="ja-JP" sz="16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回覧ファイル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に最適な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抗菌仕様です。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③表刷りでマットな仕上がりになります。</a:t>
            </a:r>
          </a:p>
        </p:txBody>
      </p:sp>
      <p:pic>
        <p:nvPicPr>
          <p:cNvPr id="10" name="図 9" descr="グラフィカル ユーザー インターフェイス&#10;&#10;自動的に生成された説明">
            <a:extLst>
              <a:ext uri="{FF2B5EF4-FFF2-40B4-BE49-F238E27FC236}">
                <a16:creationId xmlns:a16="http://schemas.microsoft.com/office/drawing/2014/main" id="{4679A034-EA2D-42D4-8214-4B1A6902A9B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192" y="4304844"/>
            <a:ext cx="3211157" cy="1620331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564</TotalTime>
  <Words>134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ＭＳ Ｐ明朝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cp:lastModifiedBy>大山 真穂</cp:lastModifiedBy>
  <cp:revision>73</cp:revision>
  <cp:lastPrinted>2020-11-26T08:54:03Z</cp:lastPrinted>
  <dcterms:created xsi:type="dcterms:W3CDTF">2013-04-02T06:14:51Z</dcterms:created>
  <dcterms:modified xsi:type="dcterms:W3CDTF">2022-05-25T06:13:59Z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